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0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0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9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6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3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4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CE34-ABD3-4EB5-A82B-EBD333907ADA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BDCB-F536-4986-916B-0A3B46DBA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2575" y="861775"/>
            <a:ext cx="93440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2019 году на 4 Региональном чемпионате WORLDSKILLS Кировской области  будут соревноваться юниоры 14-15 лет по компетенции "Облицовка плиткой"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JuniorSkills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JuniorSkills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– программа ранней профориентации, основа профессиональной подготовки и состязаний школьников в профессиональном мастерстве Основная миссия юниорского движения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WorldSkills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Russia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- дать школьникам возможность осознанно выбрать профессию в быстро меняющемся мире, определиться с образовательной траекторией и в будущем без проблем найти свое место на рынке труда.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Юниорские турниры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WorldSkills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позволяют попробовать свои силы в конкретной специальности. Региональные юниорские соревнования проходят по всей стране одновременно с основными и предполагают отбор на Национальный чемпионат.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турнирах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WorldSkills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оказаться для школьника просто полезным опытом, а может стать основой для профессионального развития. 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15 ноября в Зуевском механико-технологическом техникуме побывали учащиеся 8 «Б» класса КОГОБУ СШ с УИОП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г.Зуевка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и  попробовали свои силы в облицовке стен плиткой. Сначала закрепили знания по облицовочным работам в объёме часов по технологии, затем приступили к выполнению практической части, на выполнение задания было отведено 40 минут.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467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113" y="395287"/>
            <a:ext cx="9548812" cy="6395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G_467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138" y="461963"/>
            <a:ext cx="9424987" cy="6258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47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164" y="543284"/>
            <a:ext cx="9301162" cy="6191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_46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447674"/>
            <a:ext cx="9382125" cy="6244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G_46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0" y="328871"/>
            <a:ext cx="8829675" cy="5849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7450" y="6087160"/>
            <a:ext cx="7715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Полностью справились с  заданием за отведённое время 7 учащихся.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47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404812"/>
            <a:ext cx="9548812" cy="632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1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725" y="1352550"/>
            <a:ext cx="856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заключительном инструктаже мастер производственного обучения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Л.А.Шуванова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ознакомила всех с конкурсным заданием на чемпионат, 2 учащихся  изъявили желание готовиться и участвовать в 4 Региональном чемпионата WORLDSKILLS Кировской области  </a:t>
            </a:r>
          </a:p>
        </p:txBody>
      </p:sp>
    </p:spTree>
    <p:extLst>
      <p:ext uri="{BB962C8B-B14F-4D97-AF65-F5344CB8AC3E}">
        <p14:creationId xmlns:p14="http://schemas.microsoft.com/office/powerpoint/2010/main" val="1401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47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2088" y="309562"/>
            <a:ext cx="9282112" cy="6422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468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26" y="414141"/>
            <a:ext cx="9305924" cy="621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467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113" y="500062"/>
            <a:ext cx="9224962" cy="614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46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7297" y="519112"/>
            <a:ext cx="9265478" cy="6148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46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1" y="357188"/>
            <a:ext cx="9401174" cy="626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46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76" y="366118"/>
            <a:ext cx="9420224" cy="6323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G_46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538" y="490537"/>
            <a:ext cx="9777412" cy="611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_46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4938" y="328613"/>
            <a:ext cx="9644062" cy="6414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</Words>
  <Application>Microsoft Office PowerPoint</Application>
  <PresentationFormat>Широкоэкранный</PresentationFormat>
  <Paragraphs>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2018-11-28T11:15:53Z</dcterms:created>
  <dcterms:modified xsi:type="dcterms:W3CDTF">2018-11-28T11:53:00Z</dcterms:modified>
</cp:coreProperties>
</file>