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DCBB-C829-4DE2-95B4-90B5F94C1C46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689D-5727-43B7-993B-F69E4FD263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6858048" cy="64293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	Новый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год — самый любимый, добрый, сказочный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праздник. Новый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год — всегда ожидание чуда, волшебных превращений, приключений и удивительных перемен.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l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	27 декабря 2018года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Зуевском механико-технологическом техникуме прошел Новогодний концерт. Собрались  студенты, преподаватели и сотрудники техникума. 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6357982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Пусть успех придет и </a:t>
            </a:r>
            <a:r>
              <a:rPr lang="ru-RU" dirty="0" smtClean="0">
                <a:latin typeface="Comic Sans MS" pitchFamily="66" charset="0"/>
              </a:rPr>
              <a:t>счастье</a:t>
            </a:r>
            <a:endParaRPr lang="ru-RU" dirty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Пусть </a:t>
            </a:r>
            <a:r>
              <a:rPr lang="ru-RU" dirty="0">
                <a:latin typeface="Comic Sans MS" pitchFamily="66" charset="0"/>
              </a:rPr>
              <a:t>любви настанет час,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Пусть </a:t>
            </a:r>
            <a:r>
              <a:rPr lang="ru-RU" dirty="0">
                <a:latin typeface="Comic Sans MS" pitchFamily="66" charset="0"/>
              </a:rPr>
              <a:t>обходят вас ненастья,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Пусть </a:t>
            </a:r>
            <a:r>
              <a:rPr lang="ru-RU" dirty="0">
                <a:latin typeface="Comic Sans MS" pitchFamily="66" charset="0"/>
              </a:rPr>
              <a:t>удача любит вас...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43" name="Picture 3" descr="C:\Users\admin\Desktop\a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2706692"/>
            <a:ext cx="4005282" cy="41513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6357950" cy="15001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Новогодней песней – «Пять минут» поздравили всех преподаватели техникума.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F:\концерт новый год\IMG_591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32037"/>
            <a:ext cx="6788945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357950" cy="25114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 Астрологическим прогнозам выступил символ 2019года.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F:\концерт новый год\IMG_59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571744"/>
            <a:ext cx="6143636" cy="409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33686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Дед Мороз  и Снегурочка так же поздравили всех с наступающим Новым Годом. Спели песни и поиграли со зрителями в игры.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098" name="Picture 2" descr="F:\концерт новый год\IMG_593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03647"/>
            <a:ext cx="4581530" cy="3054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F:\концерт новый год\IMG_59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6249" y="3786166"/>
            <a:ext cx="460775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21431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Снежинки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F:\концерт новый год\IMG_594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668420"/>
            <a:ext cx="7500990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6472254" cy="193991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Новогодние песни исполнили студентки 21ТП и 11ТП.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18" name="Picture 2" descr="F:\концерт новый год\IMG_59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000240"/>
            <a:ext cx="7003259" cy="4668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7970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Поздравительные частушки от группы 11М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146" name="Picture 2" descr="F:\концерт новый год\IMG_596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071678"/>
            <a:ext cx="6788945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21542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Новогодний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флешмоб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170" name="Picture 2" descr="F:\концерт новый год\IMG_597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143093"/>
            <a:ext cx="7072361" cy="4714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blu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186847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 поздравлениями выступила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Пыхтеева Наталья Александровна. 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195" name="Picture 3" descr="F:\концерт новый год\IMG_598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6320"/>
          <a:stretch>
            <a:fillRect/>
          </a:stretch>
        </p:blipFill>
        <p:spPr bwMode="auto">
          <a:xfrm>
            <a:off x="1214414" y="1928802"/>
            <a:ext cx="4527878" cy="474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81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Тема Office</vt:lpstr>
      <vt:lpstr>Презентация PowerPoint</vt:lpstr>
      <vt:lpstr>Новогодней песней – «Пять минут» поздравили всех преподаватели техникума. </vt:lpstr>
      <vt:lpstr>С Астрологическим прогнозам выступил символ 2019года. </vt:lpstr>
      <vt:lpstr>Дед Мороз  и Снегурочка так же поздравили всех с наступающим Новым Годом. Спели песни и поиграли со зрителями в игры.</vt:lpstr>
      <vt:lpstr>Снежинки </vt:lpstr>
      <vt:lpstr>Новогодние песни исполнили студентки 21ТП и 11ТП. </vt:lpstr>
      <vt:lpstr>Поздравительные частушки от группы 11М </vt:lpstr>
      <vt:lpstr>Новогодний флешмоб.</vt:lpstr>
      <vt:lpstr>С поздравлениями выступила  Пыхтеева Наталья Александровна.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2018-12-28T05:17:02Z</dcterms:created>
  <dcterms:modified xsi:type="dcterms:W3CDTF">2018-12-28T06:52:39Z</dcterms:modified>
</cp:coreProperties>
</file>