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89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4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4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0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6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7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FC1C1-7C67-40A8-B06A-3FDAA750C3B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57B4-23DE-41DA-88FA-EE128D11E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9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6076" y="1436214"/>
            <a:ext cx="5199847" cy="14990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3011" y="2980202"/>
            <a:ext cx="8325975" cy="8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2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0476" y="1915778"/>
            <a:ext cx="10515600" cy="6365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14 феврал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я с 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самого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утра в фойе 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был установлен ящик «Почта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Амура».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 этот день работал «шуточный ЗАГС», все влюбленные пары могли провести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 церемонию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бракосочетания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 под торжественные звуки марша 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Мендельсона. </a:t>
            </a:r>
            <a:b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 </a:t>
            </a:r>
            <a:r>
              <a:rPr lang="ru-RU" dirty="0">
                <a:solidFill>
                  <a:srgbClr val="C00000"/>
                </a:solidFill>
                <a:latin typeface="Comic Sans MS" panose="030F0702030302020204" pitchFamily="66" charset="0"/>
              </a:rPr>
              <a:t>течение одного дня, буквально за несколько часов</a:t>
            </a:r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в техникуме поженилось 10 пар.</a:t>
            </a:r>
          </a:p>
        </p:txBody>
      </p:sp>
    </p:spTree>
    <p:extLst>
      <p:ext uri="{BB962C8B-B14F-4D97-AF65-F5344CB8AC3E}">
        <p14:creationId xmlns:p14="http://schemas.microsoft.com/office/powerpoint/2010/main" val="39956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704" r="7992"/>
          <a:stretch/>
        </p:blipFill>
        <p:spPr>
          <a:xfrm rot="893963">
            <a:off x="7174264" y="272124"/>
            <a:ext cx="4483583" cy="4022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23858">
            <a:off x="245053" y="402789"/>
            <a:ext cx="5714418" cy="3809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8575" y="3359641"/>
            <a:ext cx="5054849" cy="3369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099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91066">
            <a:off x="471304" y="352370"/>
            <a:ext cx="5026299" cy="3350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55160">
            <a:off x="1021992" y="3847114"/>
            <a:ext cx="4549463" cy="303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16090">
            <a:off x="6302804" y="263557"/>
            <a:ext cx="4549463" cy="303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5862">
            <a:off x="6888414" y="2730230"/>
            <a:ext cx="3159885" cy="4213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61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2982">
            <a:off x="398621" y="417431"/>
            <a:ext cx="4718246" cy="3145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89391">
            <a:off x="5654917" y="3629006"/>
            <a:ext cx="4695172" cy="3130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Объект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80720">
            <a:off x="385120" y="3716036"/>
            <a:ext cx="4918826" cy="3279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78082">
            <a:off x="6219594" y="361750"/>
            <a:ext cx="4885290" cy="3256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33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8524">
            <a:off x="-147371" y="142707"/>
            <a:ext cx="4397231" cy="2931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7948">
            <a:off x="7211252" y="352819"/>
            <a:ext cx="5010418" cy="3340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3749">
            <a:off x="89001" y="3806468"/>
            <a:ext cx="4470072" cy="2980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53080">
            <a:off x="7113237" y="3737926"/>
            <a:ext cx="4644309" cy="3096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3678" y="1483425"/>
            <a:ext cx="4739962" cy="315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93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2019-02-15T06:46:45Z</dcterms:created>
  <dcterms:modified xsi:type="dcterms:W3CDTF">2019-02-18T05:41:22Z</dcterms:modified>
</cp:coreProperties>
</file>