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0" r:id="rId1"/>
  </p:sldMasterIdLst>
  <p:sldIdLst>
    <p:sldId id="262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rickwork-HD-R1a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 useBgFill="1">
        <p:nvSpPr>
          <p:cNvPr id="12" name="Freeform 11"/>
          <p:cNvSpPr/>
          <p:nvPr/>
        </p:nvSpPr>
        <p:spPr>
          <a:xfrm>
            <a:off x="-15875" y="0"/>
            <a:ext cx="11683810" cy="6588125"/>
          </a:xfrm>
          <a:custGeom>
            <a:avLst/>
            <a:gdLst/>
            <a:ahLst/>
            <a:cxnLst/>
            <a:rect l="l" t="t" r="r" b="b"/>
            <a:pathLst>
              <a:path w="11683810" h="6588125">
                <a:moveTo>
                  <a:pt x="0" y="0"/>
                </a:moveTo>
                <a:lnTo>
                  <a:pt x="11318691" y="0"/>
                </a:lnTo>
                <a:lnTo>
                  <a:pt x="11683810" y="5976938"/>
                </a:lnTo>
                <a:lnTo>
                  <a:pt x="15875" y="6588125"/>
                </a:lnTo>
                <a:cubicBezTo>
                  <a:pt x="10583" y="4386792"/>
                  <a:pt x="5292" y="2185458"/>
                  <a:pt x="0" y="0"/>
                </a:cubicBezTo>
                <a:close/>
              </a:path>
            </a:pathLst>
          </a:custGeom>
          <a:ln>
            <a:noFill/>
          </a:ln>
          <a:effectLst>
            <a:outerShdw blurRad="101600" dist="152400" dir="438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Freeform 13"/>
          <p:cNvSpPr/>
          <p:nvPr/>
        </p:nvSpPr>
        <p:spPr>
          <a:xfrm>
            <a:off x="0" y="4282257"/>
            <a:ext cx="11329257" cy="2028845"/>
          </a:xfrm>
          <a:custGeom>
            <a:avLst/>
            <a:gdLst/>
            <a:ahLst/>
            <a:cxnLst/>
            <a:rect l="l" t="t" r="r" b="b"/>
            <a:pathLst>
              <a:path w="11329257" h="2028845">
                <a:moveTo>
                  <a:pt x="0" y="588520"/>
                </a:moveTo>
                <a:lnTo>
                  <a:pt x="11244075" y="0"/>
                </a:lnTo>
                <a:lnTo>
                  <a:pt x="11329257" y="1424838"/>
                </a:lnTo>
                <a:lnTo>
                  <a:pt x="0" y="2028845"/>
                </a:lnTo>
                <a:lnTo>
                  <a:pt x="0" y="588520"/>
                </a:ln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Freeform 25"/>
          <p:cNvSpPr/>
          <p:nvPr/>
        </p:nvSpPr>
        <p:spPr>
          <a:xfrm>
            <a:off x="0" y="0"/>
            <a:ext cx="8719579" cy="456877"/>
          </a:xfrm>
          <a:custGeom>
            <a:avLst/>
            <a:gdLst/>
            <a:ahLst/>
            <a:cxnLst/>
            <a:rect l="l" t="t" r="r" b="b"/>
            <a:pathLst>
              <a:path w="8719579" h="456877">
                <a:moveTo>
                  <a:pt x="0" y="0"/>
                </a:moveTo>
                <a:lnTo>
                  <a:pt x="8719579" y="0"/>
                </a:lnTo>
                <a:lnTo>
                  <a:pt x="0" y="456877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Freeform 14"/>
          <p:cNvSpPr/>
          <p:nvPr/>
        </p:nvSpPr>
        <p:spPr>
          <a:xfrm rot="21420000">
            <a:off x="-161800" y="293317"/>
            <a:ext cx="11367116" cy="5751804"/>
          </a:xfrm>
          <a:custGeom>
            <a:avLst/>
            <a:gdLst/>
            <a:ahLst/>
            <a:cxnLst/>
            <a:rect l="l" t="t" r="r" b="b"/>
            <a:pathLst>
              <a:path w="11367116" h="5751804">
                <a:moveTo>
                  <a:pt x="11346705" y="0"/>
                </a:moveTo>
                <a:cubicBezTo>
                  <a:pt x="11353509" y="1915114"/>
                  <a:pt x="11360312" y="3830229"/>
                  <a:pt x="11367116" y="5745343"/>
                </a:cubicBezTo>
                <a:lnTo>
                  <a:pt x="0" y="5751804"/>
                </a:lnTo>
              </a:path>
            </a:pathLst>
          </a:custGeom>
          <a:ln w="82550">
            <a:solidFill>
              <a:schemeClr val="tx1">
                <a:lumMod val="50000"/>
                <a:lumOff val="50000"/>
              </a:schemeClr>
            </a:solidFill>
            <a:miter lim="800000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1420000">
            <a:off x="891201" y="662656"/>
            <a:ext cx="9755187" cy="2766528"/>
          </a:xfrm>
        </p:spPr>
        <p:txBody>
          <a:bodyPr anchor="b">
            <a:normAutofit/>
          </a:bodyPr>
          <a:lstStyle>
            <a:lvl1pPr algn="r"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21420000">
            <a:off x="983062" y="3505209"/>
            <a:ext cx="9755187" cy="550333"/>
          </a:xfrm>
        </p:spPr>
        <p:txBody>
          <a:bodyPr anchor="t">
            <a:noAutofit/>
          </a:bodyPr>
          <a:lstStyle>
            <a:lvl1pPr marL="0" indent="0" algn="r">
              <a:buNone/>
              <a:defRPr sz="28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1420000">
            <a:off x="4948541" y="4578463"/>
            <a:ext cx="6143653" cy="1163112"/>
          </a:xfrm>
        </p:spPr>
        <p:txBody>
          <a:bodyPr/>
          <a:lstStyle>
            <a:lvl1pPr algn="ctr">
              <a:defRPr sz="5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21420000">
            <a:off x="9144" y="4882896"/>
            <a:ext cx="4050792" cy="1197864"/>
          </a:xfrm>
          <a:noFill/>
        </p:spPr>
        <p:txBody>
          <a:bodyPr wrap="square" rtlCol="0">
            <a:spAutoFit/>
          </a:bodyPr>
          <a:lstStyle>
            <a:lvl1pPr>
              <a:defRPr lang="en-US" sz="5400" dirty="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1420000">
            <a:off x="9851758" y="3832648"/>
            <a:ext cx="907186" cy="498470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5" name="5-Point Star 24"/>
          <p:cNvSpPr/>
          <p:nvPr/>
        </p:nvSpPr>
        <p:spPr>
          <a:xfrm rot="21420000">
            <a:off x="4221385" y="5111356"/>
            <a:ext cx="515386" cy="515386"/>
          </a:xfrm>
          <a:prstGeom prst="star5">
            <a:avLst>
              <a:gd name="adj" fmla="val 26693"/>
              <a:gd name="hf" fmla="val 105146"/>
              <a:gd name="vf" fmla="val 110557"/>
            </a:avLst>
          </a:prstGeom>
          <a:solidFill>
            <a:schemeClr val="accent1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71782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06333"/>
            <a:ext cx="10394708" cy="58884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801" y="685799"/>
            <a:ext cx="10392513" cy="3194903"/>
          </a:xfr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80" y="4702923"/>
            <a:ext cx="10394728" cy="682472"/>
          </a:xfrm>
        </p:spPr>
        <p:txBody>
          <a:bodyPr anchor="t"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991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85800"/>
            <a:ext cx="10396902" cy="3194903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79" y="4106333"/>
            <a:ext cx="10394729" cy="127360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062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1732" y="685800"/>
            <a:ext cx="9525020" cy="2916704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550264" y="3610032"/>
            <a:ext cx="8667956" cy="377768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1" y="4106334"/>
            <a:ext cx="10396882" cy="126825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85801" y="89262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473083" y="292282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049146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723854"/>
            <a:ext cx="10394707" cy="2511835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247468"/>
            <a:ext cx="10394707" cy="114064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0611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802" y="685800"/>
            <a:ext cx="10394706" cy="1151965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2" y="2063395"/>
            <a:ext cx="33101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802" y="2639658"/>
            <a:ext cx="3310128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34622" y="2063395"/>
            <a:ext cx="33101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234621" y="2639658"/>
            <a:ext cx="3310128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770380" y="2063395"/>
            <a:ext cx="33101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770380" y="2639658"/>
            <a:ext cx="3310128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4925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801" y="685800"/>
            <a:ext cx="10396882" cy="1151965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91840" y="3813025"/>
            <a:ext cx="33101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780" y="2063395"/>
            <a:ext cx="3310128" cy="1536725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91840" y="4389287"/>
            <a:ext cx="3310128" cy="98529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37410" y="3813025"/>
            <a:ext cx="33101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235999" y="2063395"/>
            <a:ext cx="3310128" cy="1535237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235999" y="4389286"/>
            <a:ext cx="3310128" cy="98530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768944" y="3813025"/>
            <a:ext cx="33101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768819" y="2063394"/>
            <a:ext cx="3310128" cy="1537196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768819" y="4389284"/>
            <a:ext cx="3310128" cy="98530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948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800" y="2063396"/>
            <a:ext cx="10394707" cy="331119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0375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15862" y="685800"/>
            <a:ext cx="2264646" cy="468878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800" y="685800"/>
            <a:ext cx="7904431" cy="4688785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710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2063396"/>
            <a:ext cx="10394707" cy="331118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249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85800"/>
            <a:ext cx="10394707" cy="319348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3742267"/>
            <a:ext cx="10394707" cy="1639614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135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801" y="685800"/>
            <a:ext cx="10396882" cy="115814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2063396"/>
            <a:ext cx="5088714" cy="3311189"/>
          </a:xfrm>
        </p:spPr>
        <p:txBody>
          <a:bodyPr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5993971" y="2063396"/>
            <a:ext cx="5086538" cy="3311189"/>
          </a:xfrm>
        </p:spPr>
        <p:txBody>
          <a:bodyPr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275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801" y="685800"/>
            <a:ext cx="10394707" cy="115814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8356" y="2063396"/>
            <a:ext cx="4856158" cy="679994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802" y="2861733"/>
            <a:ext cx="5088712" cy="2512852"/>
          </a:xfrm>
        </p:spPr>
        <p:txBody>
          <a:bodyPr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8191" y="2063396"/>
            <a:ext cx="4864491" cy="679994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5993969" y="2861733"/>
            <a:ext cx="5088713" cy="2512852"/>
          </a:xfrm>
        </p:spPr>
        <p:txBody>
          <a:bodyPr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181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07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12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643" y="685800"/>
            <a:ext cx="4126860" cy="2023252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46132" y="685800"/>
            <a:ext cx="6034375" cy="468878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642" y="2709052"/>
            <a:ext cx="4126861" cy="2665533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893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6345302" cy="2023252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82362" y="0"/>
            <a:ext cx="3598146" cy="5071533"/>
          </a:xfr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1" y="2709052"/>
            <a:ext cx="6345301" cy="2362481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482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rickwork-HD-R1a.jpg"/>
          <p:cNvPicPr>
            <a:picLocks noChangeAspect="1"/>
          </p:cNvPicPr>
          <p:nvPr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-25397" y="0"/>
            <a:ext cx="12005350" cy="6644081"/>
            <a:chOff x="-25397" y="0"/>
            <a:chExt cx="12005350" cy="6644081"/>
          </a:xfrm>
        </p:grpSpPr>
        <p:sp useBgFill="1">
          <p:nvSpPr>
            <p:cNvPr id="11" name="Rectangle 10"/>
            <p:cNvSpPr/>
            <p:nvPr/>
          </p:nvSpPr>
          <p:spPr>
            <a:xfrm>
              <a:off x="1" y="0"/>
              <a:ext cx="11979952" cy="6644081"/>
            </a:xfrm>
            <a:prstGeom prst="rect">
              <a:avLst/>
            </a:prstGeom>
            <a:ln>
              <a:noFill/>
            </a:ln>
            <a:effectLst>
              <a:outerShdw blurRad="98425" dist="76200" dir="4380000" algn="tl" rotWithShape="0">
                <a:srgbClr val="000000">
                  <a:alpha val="68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-25397" y="0"/>
              <a:ext cx="11773291" cy="6419514"/>
            </a:xfrm>
            <a:custGeom>
              <a:avLst/>
              <a:gdLst/>
              <a:ahLst/>
              <a:cxnLst/>
              <a:rect l="l" t="t" r="r" b="b"/>
              <a:pathLst>
                <a:path w="11773291" h="6419514">
                  <a:moveTo>
                    <a:pt x="11750059" y="0"/>
                  </a:moveTo>
                  <a:lnTo>
                    <a:pt x="11773291" y="6419514"/>
                  </a:lnTo>
                  <a:lnTo>
                    <a:pt x="0" y="6411047"/>
                  </a:lnTo>
                </a:path>
              </a:pathLst>
            </a:custGeom>
            <a:ln w="82550">
              <a:solidFill>
                <a:schemeClr val="tx1">
                  <a:lumMod val="50000"/>
                  <a:lumOff val="50000"/>
                </a:schemeClr>
              </a:solidFill>
              <a:miter lim="800000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1" y="5600215"/>
              <a:ext cx="11706512" cy="780581"/>
            </a:xfrm>
            <a:prstGeom prst="rect">
              <a:avLst/>
            </a:prstGeom>
            <a:gradFill flip="none" rotWithShape="1">
              <a:gsLst>
                <a:gs pos="34000">
                  <a:schemeClr val="accent1"/>
                </a:gs>
                <a:gs pos="100000">
                  <a:schemeClr val="accent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85800"/>
            <a:ext cx="10396882" cy="11519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63396"/>
            <a:ext cx="10396883" cy="33111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98083" y="5757334"/>
            <a:ext cx="3784600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200" cap="all" baseline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1" y="5757334"/>
            <a:ext cx="5499719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200" cap="all" baseline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87121" y="5757334"/>
            <a:ext cx="907186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200" cap="all" baseline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619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  <p:sldLayoutId id="2147483753" r:id="rId13"/>
    <p:sldLayoutId id="2147483754" r:id="rId14"/>
    <p:sldLayoutId id="2147483755" r:id="rId15"/>
    <p:sldLayoutId id="2147483756" r:id="rId16"/>
    <p:sldLayoutId id="214748375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solidFill>
            <a:schemeClr val="accent1">
              <a:lumMod val="60000"/>
              <a:lumOff val="40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>
            <a:lumMod val="60000"/>
            <a:lumOff val="40000"/>
          </a:schemeClr>
        </a:buClr>
        <a:buSzPct val="160000"/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SzPct val="160000"/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SzPct val="160000"/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21347890">
            <a:off x="682196" y="1190248"/>
            <a:ext cx="9755187" cy="27665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Механизация сельского хозяйства в поварском деле.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54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06978" y="103968"/>
            <a:ext cx="11345091" cy="203834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u="sng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апреля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ВЫПУСКНАЯ ГРУППА ПО МЕХНИЗАЦИИ СЕЛЬСКОГО ХОЗЯЙСТВА - 41 м ПОБЫВАЛА НА УЧЕБНОЙ ПРАКТИКЕ ПОВАРОВ. Где попробовала себя в новой профессии.  Занятие прошло в доброжелательной и комфортной атмосфере. 	Все получили массу эмоций и хорошего настроения. 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9413" y="1658983"/>
            <a:ext cx="5346629" cy="35661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73634" y="2455817"/>
            <a:ext cx="5532888" cy="36903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89991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198487">
            <a:off x="208712" y="338105"/>
            <a:ext cx="5886544" cy="39262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72547">
            <a:off x="5228271" y="1600151"/>
            <a:ext cx="6267171" cy="41801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57965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202929">
            <a:off x="448598" y="356905"/>
            <a:ext cx="4964863" cy="33115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416696">
            <a:off x="6374225" y="298223"/>
            <a:ext cx="5140822" cy="34288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70621" y="3365945"/>
            <a:ext cx="4834241" cy="32244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08753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3930" t="14918"/>
          <a:stretch/>
        </p:blipFill>
        <p:spPr>
          <a:xfrm>
            <a:off x="6873285" y="205339"/>
            <a:ext cx="4720871" cy="31126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7636" t="1934" r="2454" b="18373"/>
          <a:stretch/>
        </p:blipFill>
        <p:spPr>
          <a:xfrm>
            <a:off x="587826" y="205339"/>
            <a:ext cx="4427185" cy="31126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51761" y="2511627"/>
            <a:ext cx="4773336" cy="31837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/>
          <p:cNvSpPr txBox="1"/>
          <p:nvPr/>
        </p:nvSpPr>
        <p:spPr>
          <a:xfrm>
            <a:off x="404949" y="3448594"/>
            <a:ext cx="28215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САЛАТ С КАПУСТОЙ И ЯЙЦОМ</a:t>
            </a:r>
            <a:endParaRPr lang="ru-RU" b="1" i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448838" y="3332815"/>
            <a:ext cx="28215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САЛАТ С КАПУСТОЙ, МОРКОВЬЮ И ЛУКОМ</a:t>
            </a:r>
            <a:endParaRPr lang="ru-RU" b="1" i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51708" y="5611190"/>
            <a:ext cx="28215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КУРИННОЕ ФИЛЕ С СЫРОМ. </a:t>
            </a:r>
            <a:endParaRPr lang="ru-RU" sz="2400" b="1" i="1" dirty="0">
              <a:solidFill>
                <a:schemeClr val="bg2">
                  <a:lumMod val="20000"/>
                  <a:lumOff val="8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271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5575" y="0"/>
            <a:ext cx="9413819" cy="62789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extBox 1"/>
          <p:cNvSpPr txBox="1"/>
          <p:nvPr/>
        </p:nvSpPr>
        <p:spPr>
          <a:xfrm>
            <a:off x="9679577" y="5564777"/>
            <a:ext cx="199861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 ПОДГОТОВИЛА</a:t>
            </a:r>
            <a:br>
              <a:rPr lang="ru-RU" sz="1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педагог-организатор</a:t>
            </a:r>
            <a:r>
              <a:rPr lang="ru-RU" sz="1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Скрябина Е.А</a:t>
            </a:r>
            <a:endParaRPr lang="ru-RU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26134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ое мероприятие">
  <a:themeElements>
    <a:clrScheme name="Главное мероприятие">
      <a:dk1>
        <a:sysClr val="windowText" lastClr="000000"/>
      </a:dk1>
      <a:lt1>
        <a:sysClr val="window" lastClr="FFFFFF"/>
      </a:lt1>
      <a:dk2>
        <a:srgbClr val="424242"/>
      </a:dk2>
      <a:lt2>
        <a:srgbClr val="C8C8C8"/>
      </a:lt2>
      <a:accent1>
        <a:srgbClr val="346492"/>
      </a:accent1>
      <a:accent2>
        <a:srgbClr val="6DA5D4"/>
      </a:accent2>
      <a:accent3>
        <a:srgbClr val="538C79"/>
      </a:accent3>
      <a:accent4>
        <a:srgbClr val="93B75D"/>
      </a:accent4>
      <a:accent5>
        <a:srgbClr val="DEB050"/>
      </a:accent5>
      <a:accent6>
        <a:srgbClr val="BB5354"/>
      </a:accent6>
      <a:hlink>
        <a:srgbClr val="3289DD"/>
      </a:hlink>
      <a:folHlink>
        <a:srgbClr val="859EB6"/>
      </a:folHlink>
    </a:clrScheme>
    <a:fontScheme name="Главное мероприятие">
      <a:majorFont>
        <a:latin typeface="Impac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Impac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ое мероприятие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blipFill>
          <a:blip xmlns:r="http://schemas.openxmlformats.org/officeDocument/2006/relationships" r:embed="rId1">
            <a:duotone>
              <a:schemeClr val="phClr">
                <a:shade val="88000"/>
                <a:lumMod val="88000"/>
              </a:schemeClr>
              <a:schemeClr val="phClr"/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25400" dist="127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0"/>
        </a:gradFill>
        <a:blipFill>
          <a:blip xmlns:r="http://schemas.openxmlformats.org/officeDocument/2006/relationships" r:embed="rId2">
            <a:duotone>
              <a:schemeClr val="phClr">
                <a:shade val="48000"/>
                <a:satMod val="110000"/>
                <a:lumMod val="40000"/>
              </a:schemeClr>
              <a:schemeClr val="phClr">
                <a:tint val="90000"/>
                <a:lumMod val="10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in Event" id="{AC372BB4-D83D-411E-B849-B641926BA760}" vid="{FE3530EC-BA5B-407C-9B36-00820F39551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TM04033927[[fn=Главное мероприятие]]</Template>
  <TotalTime>51</TotalTime>
  <Words>26</Words>
  <Application>Microsoft Office PowerPoint</Application>
  <PresentationFormat>Широкоэкранный</PresentationFormat>
  <Paragraphs>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Impact</vt:lpstr>
      <vt:lpstr>Times New Roman</vt:lpstr>
      <vt:lpstr>Главное мероприятие</vt:lpstr>
      <vt:lpstr>Механизация сельского хозяйства в поварском деле.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9</cp:revision>
  <dcterms:created xsi:type="dcterms:W3CDTF">2019-04-08T07:24:49Z</dcterms:created>
  <dcterms:modified xsi:type="dcterms:W3CDTF">2019-04-09T08:16:11Z</dcterms:modified>
</cp:coreProperties>
</file>