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6378-D43E-4CAE-B9FD-D21FDE359E95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CB2D-ACFB-4118-AE2D-FDAFD1FF3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u="sng" dirty="0"/>
              <a:t>Как классифицируется чай по видам в зависимости от сырья и технологии</a:t>
            </a:r>
            <a:r>
              <a:rPr lang="ru-RU" dirty="0"/>
              <a:t> </a:t>
            </a:r>
            <a:r>
              <a:rPr lang="ru-RU" u="sng" dirty="0"/>
              <a:t>производства? </a:t>
            </a:r>
            <a:endParaRPr lang="ru-RU" dirty="0"/>
          </a:p>
          <a:p>
            <a:r>
              <a:rPr lang="ru-RU" dirty="0"/>
              <a:t>Байховый (рассыпной): чёрный, зелёный, жёлтый, красный;</a:t>
            </a:r>
          </a:p>
          <a:p>
            <a:r>
              <a:rPr lang="ru-RU" dirty="0"/>
              <a:t>Листовой, мелкий и гранулированный; </a:t>
            </a:r>
          </a:p>
          <a:p>
            <a:r>
              <a:rPr lang="ru-RU" dirty="0"/>
              <a:t>Прессованный: кирпичный (зелёный);</a:t>
            </a:r>
          </a:p>
          <a:p>
            <a:r>
              <a:rPr lang="ru-RU" dirty="0"/>
              <a:t>Плиточный: чёрный, зелёный;</a:t>
            </a:r>
          </a:p>
          <a:p>
            <a:r>
              <a:rPr lang="ru-RU" dirty="0"/>
              <a:t>Быстрорастворимый: </a:t>
            </a:r>
            <a:r>
              <a:rPr lang="ru-RU" dirty="0" err="1"/>
              <a:t>таблетированный</a:t>
            </a:r>
            <a:r>
              <a:rPr lang="ru-RU" dirty="0"/>
              <a:t>, концентрированный.</a:t>
            </a:r>
          </a:p>
          <a:p>
            <a:r>
              <a:rPr lang="ru-RU" dirty="0"/>
              <a:t>Ароматизированный: чёрный, зелёный, жёлтый, красный.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/>
              <a:t>10. Какой </a:t>
            </a:r>
            <a:r>
              <a:rPr lang="ru-RU" u="sng" dirty="0"/>
              <a:t>цвет разваренного листа у зеленого чая? </a:t>
            </a:r>
          </a:p>
          <a:p>
            <a:pPr>
              <a:buNone/>
            </a:pPr>
            <a:r>
              <a:rPr lang="ru-RU" dirty="0"/>
              <a:t>Оливковый.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11. Какой </a:t>
            </a:r>
            <a:r>
              <a:rPr lang="ru-RU" u="sng" dirty="0"/>
              <a:t>цвет настоя у зеленого чая</a:t>
            </a:r>
            <a:r>
              <a:rPr lang="ru-RU" u="sng" dirty="0" smtClean="0"/>
              <a:t>?</a:t>
            </a:r>
          </a:p>
          <a:p>
            <a:pPr algn="ctr">
              <a:buNone/>
            </a:pPr>
            <a:endParaRPr lang="ru-RU" u="sng" dirty="0"/>
          </a:p>
          <a:p>
            <a:pPr>
              <a:buNone/>
            </a:pPr>
            <a:r>
              <a:rPr lang="ru-RU" dirty="0" smtClean="0"/>
              <a:t>Цвет </a:t>
            </a:r>
            <a:r>
              <a:rPr lang="ru-RU" dirty="0"/>
              <a:t>настоя: светло-янтарный.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1547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12. Вкус чая более терпкий у зелёного или чёрного байкового? </a:t>
            </a:r>
          </a:p>
          <a:p>
            <a:pPr algn="ctr"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У чая зелёного байхового.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13.Назовите </a:t>
            </a:r>
            <a:r>
              <a:rPr lang="ru-RU" u="sng" dirty="0"/>
              <a:t>ассортимент зелено</a:t>
            </a:r>
            <a:r>
              <a:rPr lang="ru-RU" dirty="0"/>
              <a:t>го байхового чая. </a:t>
            </a:r>
          </a:p>
          <a:p>
            <a:pPr>
              <a:buNone/>
            </a:pPr>
            <a:r>
              <a:rPr lang="ru-RU" dirty="0" smtClean="0"/>
              <a:t>Зеленый </a:t>
            </a:r>
            <a:r>
              <a:rPr lang="ru-RU" dirty="0"/>
              <a:t>китайский,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зеленый </a:t>
            </a:r>
            <a:r>
              <a:rPr lang="ru-RU" dirty="0"/>
              <a:t>крупно-листовой,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зеленый </a:t>
            </a:r>
            <a:r>
              <a:rPr lang="ru-RU" dirty="0"/>
              <a:t>мелкий.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u="sng" dirty="0" smtClean="0"/>
              <a:t>14. Какие </a:t>
            </a:r>
            <a:r>
              <a:rPr lang="ru-RU" u="sng" dirty="0"/>
              <a:t>сорта у чая плиточного чёрного и зелёного? </a:t>
            </a:r>
            <a:endParaRPr lang="ru-RU" u="sng" dirty="0" smtClean="0"/>
          </a:p>
          <a:p>
            <a:pPr algn="ctr">
              <a:buNone/>
            </a:pPr>
            <a:endParaRPr lang="ru-RU" u="sng" dirty="0"/>
          </a:p>
          <a:p>
            <a:pPr algn="ctr">
              <a:buNone/>
            </a:pPr>
            <a:r>
              <a:rPr lang="ru-RU" dirty="0"/>
              <a:t>В зависимости от качества вырабатывают: высший,1, 2 и 3- </a:t>
            </a:r>
            <a:r>
              <a:rPr lang="ru-RU" dirty="0" err="1"/>
              <a:t>й</a:t>
            </a:r>
            <a:r>
              <a:rPr lang="ru-RU" dirty="0"/>
              <a:t> сорта.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Выпускают </a:t>
            </a:r>
            <a:r>
              <a:rPr lang="ru-RU" dirty="0"/>
              <a:t>в виде плиток массой от 125 и 250 г.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15. Делится </a:t>
            </a:r>
            <a:r>
              <a:rPr lang="ru-RU" u="sng" dirty="0"/>
              <a:t>ли чай кирпичный по сортам?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/>
              <a:t>сортам не делится.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Формуют </a:t>
            </a:r>
            <a:r>
              <a:rPr lang="ru-RU" dirty="0"/>
              <a:t>в виде плитки массой 1-2 кг.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u="sng" dirty="0"/>
              <a:t>Высказывания известных людей о Калмыцком чае. </a:t>
            </a:r>
          </a:p>
          <a:p>
            <a:pPr algn="ctr">
              <a:buNone/>
            </a:pPr>
            <a:r>
              <a:rPr lang="ru-RU" u="sng" dirty="0" smtClean="0"/>
              <a:t>Что </a:t>
            </a:r>
            <a:r>
              <a:rPr lang="ru-RU" u="sng" dirty="0"/>
              <a:t>вы знаете о национальном напитке «Калмыцкий чай»? Что о нем говорится в эпосе «</a:t>
            </a:r>
            <a:r>
              <a:rPr lang="ru-RU" u="sng" dirty="0" err="1"/>
              <a:t>Джангар</a:t>
            </a:r>
            <a:r>
              <a:rPr lang="ru-RU" u="sng" dirty="0"/>
              <a:t>»? </a:t>
            </a:r>
          </a:p>
          <a:p>
            <a:pPr>
              <a:buNone/>
            </a:pPr>
            <a:r>
              <a:rPr lang="ru-RU" i="1" dirty="0"/>
              <a:t>Чай варят с молоком, маслом, солью. Заварка из кирпичного чая.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16. Из </a:t>
            </a:r>
            <a:r>
              <a:rPr lang="ru-RU" u="sng" dirty="0"/>
              <a:t>какого сырья производят чай для разовой заварки? </a:t>
            </a:r>
            <a:endParaRPr lang="ru-RU" u="sng" dirty="0" smtClean="0"/>
          </a:p>
          <a:p>
            <a:pPr algn="ctr">
              <a:buNone/>
            </a:pPr>
            <a:endParaRPr lang="ru-RU" u="sng" dirty="0"/>
          </a:p>
          <a:p>
            <a:pPr>
              <a:buNone/>
            </a:pPr>
            <a:r>
              <a:rPr lang="ru-RU" dirty="0"/>
              <a:t>Из высевки и мелкого чая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17. Какие </a:t>
            </a:r>
            <a:r>
              <a:rPr lang="ru-RU" u="sng" dirty="0"/>
              <a:t>добавки применяют для приготовления чая пакетированного? </a:t>
            </a:r>
          </a:p>
          <a:p>
            <a:pPr>
              <a:buNone/>
            </a:pPr>
            <a:r>
              <a:rPr lang="ru-RU" dirty="0"/>
              <a:t>Фруктовые, цветочные, травяные, лечебные, ароматические.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sz="5400" u="sng" dirty="0" smtClean="0"/>
              <a:t>18. Назовите </a:t>
            </a:r>
            <a:r>
              <a:rPr lang="ru-RU" sz="5400" u="sng" dirty="0"/>
              <a:t>ассортимент чая байхового пакетированного</a:t>
            </a:r>
            <a:r>
              <a:rPr lang="ru-RU" sz="5400" u="sng" dirty="0" smtClean="0"/>
              <a:t>?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19. В </a:t>
            </a:r>
            <a:r>
              <a:rPr lang="ru-RU" u="sng" dirty="0"/>
              <a:t>каком виде получают чай экстрагированный (быстрорастворимый)?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Получают </a:t>
            </a:r>
            <a:r>
              <a:rPr lang="ru-RU" dirty="0"/>
              <a:t>в виде порошка (</a:t>
            </a:r>
            <a:r>
              <a:rPr lang="ru-RU" dirty="0" err="1"/>
              <a:t>таблетированного</a:t>
            </a:r>
            <a:r>
              <a:rPr lang="ru-RU" dirty="0"/>
              <a:t> 2-3гр) и концентрата чёрного чая с добавлением сахара-песка и лимонного масла (в стеклянных банках по 0,2;0,25;0,5;1;2;3 л.)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20. За </a:t>
            </a:r>
            <a:r>
              <a:rPr lang="ru-RU" u="sng" dirty="0"/>
              <a:t>какие качества ценят чай?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 </a:t>
            </a:r>
            <a:r>
              <a:rPr lang="ru-RU" dirty="0"/>
              <a:t>определённые вкусовые ощущения  способствующие  усвоению пищи и утолению жажды.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3._Историческая справка о происхождении чая.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лайд5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496944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21. По </a:t>
            </a:r>
            <a:r>
              <a:rPr lang="ru-RU" u="sng" dirty="0"/>
              <a:t>каким показателям определяют качество чая? </a:t>
            </a:r>
            <a:endParaRPr lang="ru-RU" dirty="0"/>
          </a:p>
          <a:p>
            <a:pPr>
              <a:buNone/>
            </a:pPr>
            <a:r>
              <a:rPr lang="ru-RU" dirty="0"/>
              <a:t>По внешнему виду сухого чая,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настою</a:t>
            </a:r>
            <a:r>
              <a:rPr lang="ru-RU" dirty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аромату</a:t>
            </a:r>
            <a:r>
              <a:rPr lang="ru-RU" dirty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вкусу </a:t>
            </a:r>
            <a:r>
              <a:rPr lang="ru-RU" dirty="0"/>
              <a:t>и цвету разваренного листа,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крепости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/>
              <a:t>Как классифицируют чай байховый  по товарным сортам</a:t>
            </a:r>
            <a:r>
              <a:rPr lang="ru-RU" u="sng" dirty="0" smtClean="0"/>
              <a:t>?:</a:t>
            </a:r>
            <a:endParaRPr lang="ru-RU" dirty="0"/>
          </a:p>
          <a:p>
            <a:pPr>
              <a:buNone/>
            </a:pPr>
            <a:r>
              <a:rPr lang="ru-RU" dirty="0"/>
              <a:t>В зависимости от качества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Чай байховый черный делят на товарные сорта</a:t>
            </a:r>
            <a:r>
              <a:rPr lang="ru-RU" dirty="0" smtClean="0"/>
              <a:t>: «</a:t>
            </a:r>
            <a:r>
              <a:rPr lang="ru-RU" dirty="0"/>
              <a:t>Букет», «Экстра» , высший, 1, 2, и 3- </a:t>
            </a:r>
            <a:r>
              <a:rPr lang="ru-RU" dirty="0" err="1"/>
              <a:t>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Зеленый </a:t>
            </a:r>
            <a:r>
              <a:rPr lang="ru-RU" dirty="0"/>
              <a:t>байховый- в/с,1.2.3-с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Плиточный-в</a:t>
            </a:r>
            <a:r>
              <a:rPr lang="ru-RU" dirty="0" smtClean="0"/>
              <a:t>/с,1.2.3-с;</a:t>
            </a:r>
          </a:p>
          <a:p>
            <a:pPr>
              <a:buNone/>
            </a:pPr>
            <a:r>
              <a:rPr lang="ru-RU" dirty="0" err="1" smtClean="0"/>
              <a:t>Кирпичный-по</a:t>
            </a:r>
            <a:r>
              <a:rPr lang="ru-RU" dirty="0" smtClean="0"/>
              <a:t> </a:t>
            </a:r>
            <a:r>
              <a:rPr lang="ru-RU" dirty="0"/>
              <a:t>сортам не делится.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22. Как </a:t>
            </a:r>
            <a:r>
              <a:rPr lang="ru-RU" u="sng" dirty="0"/>
              <a:t>хранят чайные запасы в магазине? </a:t>
            </a:r>
            <a:endParaRPr lang="ru-RU" dirty="0"/>
          </a:p>
          <a:p>
            <a:pPr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закрытых стенных шкафах, в чистом, сухом хорошо вентилируемом  помещении при влажности воздуха не выше 70%. Соблюдая товарное соседство.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23. Почему </a:t>
            </a:r>
            <a:r>
              <a:rPr lang="ru-RU" u="sng" dirty="0"/>
              <a:t>используют при упаковке чая несколько слоев и видов бумаги? </a:t>
            </a:r>
            <a:endParaRPr lang="ru-RU" u="sng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Т.к. чай легко впитывает запахи и влагу.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24. Какие </a:t>
            </a:r>
            <a:r>
              <a:rPr lang="ru-RU" u="sng" dirty="0"/>
              <a:t>виды  материала используют для упаковки чая? </a:t>
            </a:r>
            <a:endParaRPr lang="ru-RU" dirty="0"/>
          </a:p>
          <a:p>
            <a:pPr>
              <a:buNone/>
            </a:pPr>
            <a:r>
              <a:rPr lang="ru-RU" dirty="0"/>
              <a:t>Картон, деревянные коробки, металлические и стеклянные банки.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50099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25. Как </a:t>
            </a:r>
            <a:r>
              <a:rPr lang="ru-RU" u="sng" dirty="0"/>
              <a:t>следует поступить продавцу при возникшей торговой ситуации? 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Торговая </a:t>
            </a:r>
            <a:r>
              <a:rPr lang="ru-RU" u="sng" dirty="0"/>
              <a:t>ситуация№</a:t>
            </a:r>
            <a:r>
              <a:rPr lang="ru-RU" u="sng" dirty="0" smtClean="0"/>
              <a:t>1</a:t>
            </a:r>
            <a:endParaRPr lang="ru-RU" dirty="0"/>
          </a:p>
          <a:p>
            <a:pPr>
              <a:buNone/>
            </a:pPr>
            <a:r>
              <a:rPr lang="ru-RU" dirty="0"/>
              <a:t>Ответ: (в)-составить акт в присутствии заведующей)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u="sng" dirty="0" smtClean="0"/>
              <a:t>26. Произвести </a:t>
            </a:r>
            <a:r>
              <a:rPr lang="ru-RU" u="sng" dirty="0"/>
              <a:t>расшифровку маркировки чая Задание№2 (образец чай «ИВАН ЧАЙ</a:t>
            </a:r>
            <a:r>
              <a:rPr lang="ru-RU" u="sng" dirty="0" smtClean="0"/>
              <a:t>»)</a:t>
            </a:r>
            <a:endParaRPr lang="ru-RU" dirty="0"/>
          </a:p>
          <a:p>
            <a:pPr>
              <a:buNone/>
            </a:pPr>
            <a:r>
              <a:rPr lang="ru-RU" dirty="0"/>
              <a:t> Все ли реквизиты названы?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/>
              <a:t>название чая «Иван чай</a:t>
            </a:r>
            <a:r>
              <a:rPr lang="ru-RU" dirty="0" smtClean="0"/>
              <a:t>»,</a:t>
            </a:r>
          </a:p>
          <a:p>
            <a:pPr>
              <a:buNone/>
            </a:pPr>
            <a:r>
              <a:rPr lang="ru-RU" dirty="0" smtClean="0"/>
              <a:t>сорт-первый</a:t>
            </a:r>
            <a:r>
              <a:rPr lang="ru-RU" dirty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гранулированный</a:t>
            </a:r>
            <a:r>
              <a:rPr lang="ru-RU" dirty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№</a:t>
            </a:r>
            <a:r>
              <a:rPr lang="ru-RU" dirty="0"/>
              <a:t>госта или ТУ.91-91-001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шриховой</a:t>
            </a:r>
            <a:r>
              <a:rPr lang="ru-RU" dirty="0" smtClean="0"/>
              <a:t> </a:t>
            </a:r>
            <a:r>
              <a:rPr lang="ru-RU" dirty="0"/>
              <a:t>код-4607051-151284-РОССИЯ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расфасовка-100 </a:t>
            </a:r>
            <a:r>
              <a:rPr lang="ru-RU" dirty="0"/>
              <a:t>граммов 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дата изготовления-19.08.11,</a:t>
            </a:r>
          </a:p>
          <a:p>
            <a:pPr>
              <a:buNone/>
            </a:pPr>
            <a:r>
              <a:rPr lang="ru-RU" dirty="0" smtClean="0"/>
              <a:t>годен </a:t>
            </a:r>
            <a:r>
              <a:rPr lang="ru-RU" dirty="0"/>
              <a:t>до19.08.12</a:t>
            </a:r>
            <a:r>
              <a:rPr lang="ru-RU" dirty="0" smtClean="0"/>
              <a:t>.,</a:t>
            </a:r>
          </a:p>
          <a:p>
            <a:pPr>
              <a:buNone/>
            </a:pPr>
            <a:r>
              <a:rPr lang="ru-RU" dirty="0" smtClean="0"/>
              <a:t>юридический </a:t>
            </a:r>
            <a:r>
              <a:rPr lang="ru-RU" dirty="0"/>
              <a:t>адрес предприятия расфасовавшего товар- ОАО МАЙ РОССИЯ , г. </a:t>
            </a:r>
            <a:r>
              <a:rPr lang="ru-RU" dirty="0" err="1"/>
              <a:t>Фрязино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27. Оформить </a:t>
            </a:r>
            <a:r>
              <a:rPr lang="ru-RU" u="sng" dirty="0"/>
              <a:t>ценник на чай: «Цветок Лотоса», перечислить все реквизиты </a:t>
            </a:r>
            <a:r>
              <a:rPr lang="ru-RU" u="sng" dirty="0" smtClean="0"/>
              <a:t>.</a:t>
            </a:r>
          </a:p>
          <a:p>
            <a:pPr algn="ctr">
              <a:buNone/>
            </a:pPr>
            <a:r>
              <a:rPr lang="ru-RU" u="sng" dirty="0" smtClean="0"/>
              <a:t>Задание</a:t>
            </a:r>
            <a:r>
              <a:rPr lang="ru-RU" u="sng" dirty="0"/>
              <a:t>№.</a:t>
            </a:r>
            <a:r>
              <a:rPr lang="ru-RU" u="sng" dirty="0" smtClean="0"/>
              <a:t>3</a:t>
            </a:r>
            <a:endParaRPr lang="ru-RU" dirty="0"/>
          </a:p>
          <a:p>
            <a:pPr>
              <a:buNone/>
            </a:pPr>
            <a:r>
              <a:rPr lang="ru-RU" dirty="0"/>
              <a:t>(Название предприятия, наименование товара, вид, сорт, расфасовка, цена, изготовитель, фамилия продавца.)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/>
              <a:t>Решите торговую ситуацию</a:t>
            </a:r>
            <a:r>
              <a:rPr lang="ru-RU" u="sng" dirty="0" smtClean="0"/>
              <a:t>.</a:t>
            </a:r>
          </a:p>
          <a:p>
            <a:pPr algn="ctr">
              <a:buNone/>
            </a:pPr>
            <a:r>
              <a:rPr lang="ru-RU" u="sng" dirty="0" smtClean="0"/>
              <a:t>Задание</a:t>
            </a:r>
            <a:r>
              <a:rPr lang="ru-RU" u="sng" dirty="0"/>
              <a:t>№</a:t>
            </a:r>
            <a:r>
              <a:rPr lang="ru-RU" u="sng" dirty="0" smtClean="0"/>
              <a:t>4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Проявите </a:t>
            </a:r>
            <a:r>
              <a:rPr lang="ru-RU" dirty="0"/>
              <a:t>умение без конфликта решать сложившуюся ситуацию.(Оформите ценник крупным шрифтом).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u="sng" dirty="0" smtClean="0">
                <a:solidFill>
                  <a:schemeClr val="tx1"/>
                </a:solidFill>
              </a:rPr>
              <a:t>Какова </a:t>
            </a:r>
            <a:r>
              <a:rPr lang="ru-RU" u="sng" dirty="0">
                <a:solidFill>
                  <a:schemeClr val="tx1"/>
                </a:solidFill>
              </a:rPr>
              <a:t>пищевая ценность </a:t>
            </a:r>
            <a:r>
              <a:rPr lang="ru-RU" u="sng" dirty="0" smtClean="0">
                <a:solidFill>
                  <a:schemeClr val="tx1"/>
                </a:solidFill>
              </a:rPr>
              <a:t>чая</a:t>
            </a:r>
          </a:p>
          <a:p>
            <a:pPr marL="514350" indent="-514350">
              <a:buAutoNum type="arabicPeriod"/>
            </a:pPr>
            <a:endParaRPr lang="ru-RU" u="sng" dirty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Чай</a:t>
            </a:r>
            <a:r>
              <a:rPr lang="ru-RU" dirty="0">
                <a:solidFill>
                  <a:schemeClr val="tx1"/>
                </a:solidFill>
              </a:rPr>
              <a:t>, тонизирующий напиток и ценится благодаря содержанию в нем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кофеина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танина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эфирных </a:t>
            </a:r>
            <a:r>
              <a:rPr lang="ru-RU" dirty="0">
                <a:solidFill>
                  <a:schemeClr val="tx1"/>
                </a:solidFill>
              </a:rPr>
              <a:t>масел,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витаминов</a:t>
            </a:r>
            <a:r>
              <a:rPr lang="ru-RU" dirty="0">
                <a:solidFill>
                  <a:schemeClr val="tx1"/>
                </a:solidFill>
              </a:rPr>
              <a:t>: Р, РР,С, В-1, В-2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минеральных </a:t>
            </a:r>
            <a:r>
              <a:rPr lang="ru-RU" dirty="0">
                <a:solidFill>
                  <a:schemeClr val="tx1"/>
                </a:solidFill>
              </a:rPr>
              <a:t>веществ,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ru-RU" dirty="0" smtClean="0">
                <a:solidFill>
                  <a:schemeClr val="tx1"/>
                </a:solidFill>
              </a:rPr>
              <a:t>органических </a:t>
            </a:r>
            <a:r>
              <a:rPr lang="ru-RU" dirty="0">
                <a:solidFill>
                  <a:schemeClr val="tx1"/>
                </a:solidFill>
              </a:rPr>
              <a:t>кислот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лайд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4. В результате чего чай байховый приобретает чёрный цвет?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Листья </a:t>
            </a:r>
            <a:r>
              <a:rPr lang="ru-RU" sz="4800" dirty="0"/>
              <a:t>чая завяливаются, они скручиваются трубочкой, ферментируются, высыхают и приобретают чёрный цвет.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5. Как </a:t>
            </a:r>
            <a:r>
              <a:rPr lang="ru-RU" u="sng" dirty="0"/>
              <a:t>называется чай по месту произрастания? </a:t>
            </a:r>
            <a:endParaRPr lang="ru-RU" dirty="0"/>
          </a:p>
          <a:p>
            <a:pPr>
              <a:buNone/>
            </a:pPr>
            <a:r>
              <a:rPr lang="ru-RU" dirty="0" smtClean="0"/>
              <a:t>Краснодарский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Грузинский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Индийский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Цейлонский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Китайский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Тайваньский </a:t>
            </a:r>
            <a:r>
              <a:rPr lang="ru-RU" dirty="0"/>
              <a:t>и т. 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6. Какой </a:t>
            </a:r>
            <a:r>
              <a:rPr lang="ru-RU" u="sng" dirty="0"/>
              <a:t>цвет настоя у чёрного чая? </a:t>
            </a:r>
            <a:endParaRPr lang="ru-RU" dirty="0"/>
          </a:p>
          <a:p>
            <a:pPr>
              <a:buNone/>
            </a:pPr>
            <a:r>
              <a:rPr lang="ru-RU" dirty="0"/>
              <a:t>С красноватым оттенком.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/>
          </a:p>
          <a:p>
            <a:pPr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7. Какой </a:t>
            </a:r>
            <a:r>
              <a:rPr lang="ru-RU" u="sng" dirty="0"/>
              <a:t>цвет разваренного листа у чёрного чая? </a:t>
            </a:r>
            <a:endParaRPr lang="ru-RU" dirty="0"/>
          </a:p>
          <a:p>
            <a:pPr>
              <a:buNone/>
            </a:pPr>
            <a:r>
              <a:rPr lang="ru-RU" dirty="0"/>
              <a:t>Коричневый.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8. Какой </a:t>
            </a:r>
            <a:r>
              <a:rPr lang="ru-RU" dirty="0"/>
              <a:t>ассортимент черного байхового чая вы знаете? </a:t>
            </a:r>
          </a:p>
          <a:p>
            <a:pPr algn="ctr">
              <a:buNone/>
            </a:pPr>
            <a:r>
              <a:rPr lang="ru-RU" dirty="0"/>
              <a:t>Майский,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Цветок </a:t>
            </a:r>
            <a:r>
              <a:rPr lang="ru-RU" dirty="0"/>
              <a:t>Лотоса,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Принцесса </a:t>
            </a:r>
            <a:r>
              <a:rPr lang="ru-RU" dirty="0" err="1"/>
              <a:t>Нури</a:t>
            </a:r>
            <a:r>
              <a:rPr lang="ru-RU" dirty="0"/>
              <a:t>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Мятная </a:t>
            </a:r>
            <a:r>
              <a:rPr lang="ru-RU" dirty="0"/>
              <a:t>свежесть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Солнце Мексики.…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9. Подвергают </a:t>
            </a:r>
            <a:r>
              <a:rPr lang="ru-RU" u="sng" dirty="0"/>
              <a:t>ли ферментации чай зелёный байховый? </a:t>
            </a: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Нет</a:t>
            </a:r>
            <a:r>
              <a:rPr lang="ru-RU" dirty="0"/>
              <a:t>, поэтому чай сохраняет зелёный цвет.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781</Words>
  <Application>Microsoft Office PowerPoint</Application>
  <PresentationFormat>Экран (4:3)</PresentationFormat>
  <Paragraphs>122</Paragraphs>
  <Slides>28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3._Историческая справка о происхождении чая. </vt:lpstr>
      <vt:lpstr>Слайд 3</vt:lpstr>
      <vt:lpstr>Слайд 4</vt:lpstr>
      <vt:lpstr>4. В результате чего чай байховый приобретает чёрный цвет?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ЗГМТТ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класс</dc:creator>
  <cp:lastModifiedBy>класс</cp:lastModifiedBy>
  <cp:revision>9</cp:revision>
  <dcterms:created xsi:type="dcterms:W3CDTF">2014-12-03T07:18:59Z</dcterms:created>
  <dcterms:modified xsi:type="dcterms:W3CDTF">2015-01-12T10:48:49Z</dcterms:modified>
</cp:coreProperties>
</file>